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4" r:id="rId3"/>
    <p:sldId id="277" r:id="rId4"/>
    <p:sldId id="259" r:id="rId5"/>
    <p:sldId id="292" r:id="rId6"/>
    <p:sldId id="283" r:id="rId7"/>
    <p:sldId id="276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5D8"/>
    <a:srgbClr val="B2B2B2"/>
    <a:srgbClr val="969696"/>
    <a:srgbClr val="EAEAEA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69" d="100"/>
          <a:sy n="69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6CD370C-624F-48B3-854A-0A72DA24F946}" type="datetimeFigureOut">
              <a:rPr lang="zh-CN" altLang="en-US"/>
              <a:pPr>
                <a:defRPr/>
              </a:pPr>
              <a:t>2025/2/20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36DE7F5-A61E-4252-A936-E693DEFAAC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751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0" y="2971800"/>
            <a:ext cx="7010400" cy="76200"/>
            <a:chOff x="0" y="528"/>
            <a:chExt cx="5232" cy="48"/>
          </a:xfrm>
        </p:grpSpPr>
        <p:sp>
          <p:nvSpPr>
            <p:cNvPr id="5" name="Line 51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52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57200" y="2057400"/>
            <a:ext cx="7543800" cy="1066800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>
              <a:defRPr sz="4000" baseline="0">
                <a:solidFill>
                  <a:srgbClr val="00206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3048000"/>
            <a:ext cx="5562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0"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833999269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012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57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57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566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51720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41046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4232" y="381000"/>
            <a:ext cx="7696200" cy="563563"/>
          </a:xfrm>
        </p:spPr>
        <p:txBody>
          <a:bodyPr/>
          <a:lstStyle>
            <a:lvl1pPr>
              <a:defRPr lang="zh-CN" altLang="en-US" sz="3200" b="1" dirty="0">
                <a:solidFill>
                  <a:srgbClr val="0070C0"/>
                </a:solidFill>
                <a:latin typeface="+mj-lt"/>
                <a:ea typeface="宋体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0040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907088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91752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76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9531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761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7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491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2239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190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81000"/>
            <a:ext cx="76962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grpSp>
        <p:nvGrpSpPr>
          <p:cNvPr id="1028" name="Group 54"/>
          <p:cNvGrpSpPr>
            <a:grpSpLocks/>
          </p:cNvGrpSpPr>
          <p:nvPr/>
        </p:nvGrpSpPr>
        <p:grpSpPr bwMode="auto">
          <a:xfrm>
            <a:off x="152400" y="838200"/>
            <a:ext cx="8153400" cy="76200"/>
            <a:chOff x="0" y="528"/>
            <a:chExt cx="5232" cy="48"/>
          </a:xfrm>
        </p:grpSpPr>
        <p:sp>
          <p:nvSpPr>
            <p:cNvPr id="1029" name="Line 55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" name="Line 56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3200" b="1" dirty="0">
          <a:solidFill>
            <a:srgbClr val="0070C0"/>
          </a:solidFill>
          <a:latin typeface="+mj-lt"/>
          <a:ea typeface="宋体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9512" y="1916832"/>
            <a:ext cx="7543800" cy="1066800"/>
          </a:xfrm>
        </p:spPr>
        <p:txBody>
          <a:bodyPr/>
          <a:lstStyle/>
          <a:p>
            <a:pPr algn="ctr">
              <a:lnSpc>
                <a:spcPct val="240000"/>
              </a:lnSpc>
              <a:spcBef>
                <a:spcPts val="1700"/>
              </a:spcBef>
              <a:spcAft>
                <a:spcPts val="1700"/>
              </a:spcAft>
            </a:pPr>
            <a:r>
              <a:rPr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  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打印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文件制作</a:t>
            </a:r>
          </a:p>
        </p:txBody>
      </p:sp>
      <p:sp>
        <p:nvSpPr>
          <p:cNvPr id="15363" name="文本框 1"/>
          <p:cNvSpPr txBox="1">
            <a:spLocks noChangeArrowheads="1"/>
          </p:cNvSpPr>
          <p:nvPr/>
        </p:nvSpPr>
        <p:spPr bwMode="auto">
          <a:xfrm>
            <a:off x="3059113" y="4149725"/>
            <a:ext cx="345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solidFill>
                  <a:schemeClr val="tx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主讲人：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7696200" cy="563563"/>
          </a:xfrm>
        </p:spPr>
        <p:txBody>
          <a:bodyPr/>
          <a:lstStyle/>
          <a:p>
            <a:r>
              <a:rPr smtClean="0">
                <a:ea typeface="宋体" panose="02010600030101010101" pitchFamily="2" charset="-122"/>
              </a:rPr>
              <a:t>学习目的</a:t>
            </a:r>
          </a:p>
        </p:txBody>
      </p:sp>
      <p:sp>
        <p:nvSpPr>
          <p:cNvPr id="16387" name="矩形 1"/>
          <p:cNvSpPr>
            <a:spLocks noChangeArrowheads="1"/>
          </p:cNvSpPr>
          <p:nvPr/>
        </p:nvSpPr>
        <p:spPr bwMode="auto">
          <a:xfrm>
            <a:off x="900113" y="1916113"/>
            <a:ext cx="3816350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zh-CN" sz="1800" dirty="0">
                <a:solidFill>
                  <a:srgbClr val="FF0000"/>
                </a:solidFill>
                <a:ea typeface="宋体" panose="02010600030101010101" pitchFamily="2" charset="-122"/>
              </a:rPr>
              <a:t>软件知识目标：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800" dirty="0">
                <a:ea typeface="宋体" panose="02010600030101010101" pitchFamily="2" charset="-122"/>
              </a:rPr>
              <a:t>1.</a:t>
            </a:r>
            <a:r>
              <a:rPr lang="zh-CN" altLang="zh-CN" sz="1800" dirty="0">
                <a:ea typeface="宋体" panose="02010600030101010101" pitchFamily="2" charset="-122"/>
              </a:rPr>
              <a:t>掌握打印设置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800" dirty="0">
                <a:ea typeface="宋体" panose="02010600030101010101" pitchFamily="2" charset="-122"/>
              </a:rPr>
              <a:t>2.</a:t>
            </a:r>
            <a:r>
              <a:rPr lang="zh-CN" altLang="zh-CN" sz="1800" dirty="0">
                <a:ea typeface="宋体" panose="02010600030101010101" pitchFamily="2" charset="-122"/>
              </a:rPr>
              <a:t>掌握输出设备的类别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800" dirty="0">
                <a:ea typeface="宋体" panose="02010600030101010101" pitchFamily="2" charset="-122"/>
              </a:rPr>
              <a:t>3.</a:t>
            </a:r>
            <a:r>
              <a:rPr lang="zh-CN" altLang="zh-CN" sz="1800" dirty="0">
                <a:ea typeface="宋体" panose="02010600030101010101" pitchFamily="2" charset="-122"/>
              </a:rPr>
              <a:t>掌握基本的印刷术语</a:t>
            </a:r>
          </a:p>
        </p:txBody>
      </p:sp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4860032" y="1916113"/>
            <a:ext cx="3582988" cy="144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rgbClr val="FF0000"/>
                </a:solidFill>
                <a:ea typeface="宋体" panose="02010600030101010101" pitchFamily="2" charset="-122"/>
              </a:rPr>
              <a:t>专业知识目标：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800" dirty="0">
                <a:ea typeface="宋体" panose="02010600030101010101" pitchFamily="2" charset="-122"/>
              </a:rPr>
              <a:t>1.</a:t>
            </a:r>
            <a:r>
              <a:rPr lang="zh-CN" altLang="zh-CN" sz="1800" dirty="0">
                <a:ea typeface="宋体" panose="02010600030101010101" pitchFamily="2" charset="-122"/>
              </a:rPr>
              <a:t>了解吊牌的制作方法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800" dirty="0">
                <a:ea typeface="宋体" panose="02010600030101010101" pitchFamily="2" charset="-122"/>
              </a:rPr>
              <a:t>2.</a:t>
            </a:r>
            <a:r>
              <a:rPr lang="zh-CN" altLang="zh-CN" sz="1800" dirty="0">
                <a:ea typeface="宋体" panose="02010600030101010101" pitchFamily="2" charset="-122"/>
              </a:rPr>
              <a:t>了解文件后期的制作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eaLnBrk="1" hangingPunct="1"/>
            <a:r>
              <a:rPr smtClean="0">
                <a:solidFill>
                  <a:schemeClr val="accent1"/>
                </a:solidFill>
                <a:ea typeface="宋体" panose="02010600030101010101" pitchFamily="2" charset="-122"/>
              </a:rPr>
              <a:t>主要内容</a:t>
            </a:r>
            <a:endParaRPr lang="en-US" altLang="zh-CN" smtClean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  <p:grpSp>
        <p:nvGrpSpPr>
          <p:cNvPr id="17411" name="Group 83"/>
          <p:cNvGrpSpPr>
            <a:grpSpLocks/>
          </p:cNvGrpSpPr>
          <p:nvPr/>
        </p:nvGrpSpPr>
        <p:grpSpPr bwMode="auto">
          <a:xfrm>
            <a:off x="2195513" y="1844675"/>
            <a:ext cx="4724400" cy="685800"/>
            <a:chOff x="1296" y="1824"/>
            <a:chExt cx="2976" cy="432"/>
          </a:xfrm>
        </p:grpSpPr>
        <p:sp>
          <p:nvSpPr>
            <p:cNvPr id="17422" name="AutoShape 8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3" name="AutoShape 8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tx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4" name="Text Box 8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文件</a:t>
              </a: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的打印</a:t>
              </a:r>
            </a:p>
          </p:txBody>
        </p:sp>
        <p:sp>
          <p:nvSpPr>
            <p:cNvPr id="17425" name="Text Box 8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</p:grpSp>
      <p:grpSp>
        <p:nvGrpSpPr>
          <p:cNvPr id="17412" name="Group 88"/>
          <p:cNvGrpSpPr>
            <a:grpSpLocks/>
          </p:cNvGrpSpPr>
          <p:nvPr/>
        </p:nvGrpSpPr>
        <p:grpSpPr bwMode="auto">
          <a:xfrm>
            <a:off x="2286001" y="3206750"/>
            <a:ext cx="4724400" cy="685800"/>
            <a:chOff x="1296" y="1824"/>
            <a:chExt cx="2976" cy="432"/>
          </a:xfrm>
        </p:grpSpPr>
        <p:sp>
          <p:nvSpPr>
            <p:cNvPr id="17418" name="AutoShape 8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AutoShape 90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0" name="Text Box 91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en-US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PDF</a:t>
              </a: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文件制作</a:t>
              </a:r>
            </a:p>
          </p:txBody>
        </p:sp>
        <p:sp>
          <p:nvSpPr>
            <p:cNvPr id="17421" name="Text Box 92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1  </a:t>
            </a:r>
            <a:r>
              <a:rPr lang="zh-CN" altLang="zh-CN" kern="100" dirty="0">
                <a:latin typeface="Times New Roman" panose="02020603050405020304" pitchFamily="18" charset="0"/>
                <a:ea typeface="黑体" panose="02010609060101010101" pitchFamily="49" charset="-122"/>
              </a:rPr>
              <a:t> 文件的打印</a:t>
            </a:r>
          </a:p>
        </p:txBody>
      </p:sp>
      <p:sp>
        <p:nvSpPr>
          <p:cNvPr id="2" name="矩形 1"/>
          <p:cNvSpPr/>
          <p:nvPr/>
        </p:nvSpPr>
        <p:spPr>
          <a:xfrm>
            <a:off x="899592" y="1412776"/>
            <a:ext cx="6472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在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Illustrator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中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，具有强大的打印与导出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PDF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功能。可以方便地进行打印设置，并在激光打印机、喷墨打印机中打印高分辨率彩色文档，还可以将页面导出为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PDF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8437" name="Picture 5" descr="10-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83569"/>
            <a:ext cx="2994492" cy="287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10-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083569"/>
            <a:ext cx="29718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2  </a:t>
            </a:r>
            <a:r>
              <a:rPr lang="en-US" altLang="zh-CN" kern="100" dirty="0">
                <a:latin typeface="Times New Roman" panose="02020603050405020304" pitchFamily="18" charset="0"/>
                <a:ea typeface="黑体" panose="02010609060101010101" pitchFamily="49" charset="-122"/>
              </a:rPr>
              <a:t>PDF</a:t>
            </a:r>
            <a:r>
              <a:rPr lang="zh-CN" altLang="zh-CN" kern="100" dirty="0">
                <a:latin typeface="Times New Roman" panose="02020603050405020304" pitchFamily="18" charset="0"/>
                <a:ea typeface="黑体" panose="02010609060101010101" pitchFamily="49" charset="-122"/>
              </a:rPr>
              <a:t>文件制作</a:t>
            </a:r>
          </a:p>
        </p:txBody>
      </p:sp>
      <p:sp>
        <p:nvSpPr>
          <p:cNvPr id="2" name="矩形 1"/>
          <p:cNvSpPr/>
          <p:nvPr/>
        </p:nvSpPr>
        <p:spPr>
          <a:xfrm>
            <a:off x="1043608" y="1628800"/>
            <a:ext cx="2736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当制作完成一副作品之后，单击【文件】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|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【存储为】命令，弹出【存储为】对话框。在【保存类型】下拉列表框中选择</a:t>
            </a:r>
            <a:r>
              <a:rPr lang="en-US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Adobe PDF(*.PDF)</a:t>
            </a:r>
            <a:r>
              <a:rPr lang="zh-CN" altLang="zh-CN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选项，然后单击【保存】按钮进行保存。</a:t>
            </a:r>
            <a:endParaRPr lang="zh-CN" altLang="zh-CN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9461" name="Picture 5" descr="10-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36912"/>
            <a:ext cx="374987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ctr" eaLnBrk="1" hangingPunct="1"/>
            <a:r>
              <a:rPr smtClean="0">
                <a:latin typeface="华文行楷" panose="02010800040101010101" pitchFamily="2" charset="-122"/>
                <a:ea typeface="华文行楷" panose="02010800040101010101" pitchFamily="2" charset="-122"/>
              </a:rPr>
              <a:t>独立实践任务</a:t>
            </a:r>
            <a:endParaRPr lang="en-US" altLang="zh-CN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1238" y="1557338"/>
            <a:ext cx="3416746" cy="403190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任务背景</a:t>
            </a:r>
            <a:endParaRPr lang="en-US" altLang="zh-CN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zh-CN" altLang="zh-CN" sz="2400" b="0" kern="100" dirty="0" smtClean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某童装公司近期推出一款童装，委托本公司为该服饰设计制作吊牌。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</a:t>
            </a:r>
            <a:r>
              <a:rPr lang="zh-CN" altLang="en-US" sz="2400" dirty="0">
                <a:solidFill>
                  <a:srgbClr val="FF0000"/>
                </a:solidFill>
                <a:ea typeface="宋体" panose="02010600030101010101" pitchFamily="2" charset="-122"/>
              </a:rPr>
              <a:t>要求</a:t>
            </a:r>
            <a:endParaRPr lang="zh-CN" altLang="en-US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zh-CN" altLang="zh-CN" sz="2400" b="0" kern="100" dirty="0" smtClean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突出儿童服饰的特点，要求吊牌有趣味、活泼。</a:t>
            </a:r>
            <a:endParaRPr lang="zh-CN" altLang="zh-CN" sz="2400" b="0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1508" name="Picture 4" descr="10-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87364"/>
            <a:ext cx="309562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WordArt 5"/>
          <p:cNvSpPr>
            <a:spLocks noChangeArrowheads="1" noChangeShapeType="1" noTextEdit="1"/>
          </p:cNvSpPr>
          <p:nvPr/>
        </p:nvSpPr>
        <p:spPr bwMode="gray">
          <a:xfrm>
            <a:off x="899592" y="2132856"/>
            <a:ext cx="5832475" cy="10763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 eaLnBrk="1" hangingPunct="1">
              <a:defRPr/>
            </a:pPr>
            <a:r>
              <a:rPr lang="en-US" altLang="zh-CN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4A51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cs typeface="Arial" panose="020B0604020202020204" pitchFamily="34" charset="0"/>
              </a:rPr>
              <a:t>Thank you ! </a:t>
            </a:r>
            <a:endParaRPr lang="zh-CN" altLang="en-US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4A51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b2004218l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db2004218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218l 1">
        <a:dk1>
          <a:srgbClr val="000066"/>
        </a:dk1>
        <a:lt1>
          <a:srgbClr val="FFFFFF"/>
        </a:lt1>
        <a:dk2>
          <a:srgbClr val="175B5B"/>
        </a:dk2>
        <a:lt2>
          <a:srgbClr val="C0C0C0"/>
        </a:lt2>
        <a:accent1>
          <a:srgbClr val="7DB038"/>
        </a:accent1>
        <a:accent2>
          <a:srgbClr val="6CA5D8"/>
        </a:accent2>
        <a:accent3>
          <a:srgbClr val="FFFFFF"/>
        </a:accent3>
        <a:accent4>
          <a:srgbClr val="000056"/>
        </a:accent4>
        <a:accent5>
          <a:srgbClr val="BFD4AE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2">
        <a:dk1>
          <a:srgbClr val="000000"/>
        </a:dk1>
        <a:lt1>
          <a:srgbClr val="FFFFFF"/>
        </a:lt1>
        <a:dk2>
          <a:srgbClr val="500E86"/>
        </a:dk2>
        <a:lt2>
          <a:srgbClr val="B2B2B2"/>
        </a:lt2>
        <a:accent1>
          <a:srgbClr val="3C96C8"/>
        </a:accent1>
        <a:accent2>
          <a:srgbClr val="E2AF52"/>
        </a:accent2>
        <a:accent3>
          <a:srgbClr val="FFFFFF"/>
        </a:accent3>
        <a:accent4>
          <a:srgbClr val="000000"/>
        </a:accent4>
        <a:accent5>
          <a:srgbClr val="AFC9E0"/>
        </a:accent5>
        <a:accent6>
          <a:srgbClr val="CD9E49"/>
        </a:accent6>
        <a:hlink>
          <a:srgbClr val="576CD5"/>
        </a:hlink>
        <a:folHlink>
          <a:srgbClr val="6EBCB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3">
        <a:dk1>
          <a:srgbClr val="000000"/>
        </a:dk1>
        <a:lt1>
          <a:srgbClr val="FFFFFF"/>
        </a:lt1>
        <a:dk2>
          <a:srgbClr val="0B3191"/>
        </a:dk2>
        <a:lt2>
          <a:srgbClr val="C0C0C0"/>
        </a:lt2>
        <a:accent1>
          <a:srgbClr val="3195D9"/>
        </a:accent1>
        <a:accent2>
          <a:srgbClr val="63C2F7"/>
        </a:accent2>
        <a:accent3>
          <a:srgbClr val="FFFFFF"/>
        </a:accent3>
        <a:accent4>
          <a:srgbClr val="000000"/>
        </a:accent4>
        <a:accent5>
          <a:srgbClr val="ADC8E9"/>
        </a:accent5>
        <a:accent6>
          <a:srgbClr val="59B0E0"/>
        </a:accent6>
        <a:hlink>
          <a:srgbClr val="4173F1"/>
        </a:hlink>
        <a:folHlink>
          <a:srgbClr val="3B97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cdb2004218l</Template>
  <TotalTime>323</TotalTime>
  <Words>189</Words>
  <Application>Microsoft Office PowerPoint</Application>
  <PresentationFormat>全屏显示(4:3)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黑体</vt:lpstr>
      <vt:lpstr>华文琥珀</vt:lpstr>
      <vt:lpstr>华文行楷</vt:lpstr>
      <vt:lpstr>楷体</vt:lpstr>
      <vt:lpstr>宋体</vt:lpstr>
      <vt:lpstr>微软雅黑</vt:lpstr>
      <vt:lpstr>Arial</vt:lpstr>
      <vt:lpstr>Calibri</vt:lpstr>
      <vt:lpstr>Times New Roman</vt:lpstr>
      <vt:lpstr>Verdana</vt:lpstr>
      <vt:lpstr>Wingdings</vt:lpstr>
      <vt:lpstr>cdb2004218l</vt:lpstr>
      <vt:lpstr>模块10  打印与PDF文件制作</vt:lpstr>
      <vt:lpstr>学习目的</vt:lpstr>
      <vt:lpstr>主要内容</vt:lpstr>
      <vt:lpstr>知识点1   文件的打印</vt:lpstr>
      <vt:lpstr>知识点2  PDF文件制作</vt:lpstr>
      <vt:lpstr>独立实践任务</vt:lpstr>
      <vt:lpstr>PowerPoint 演示文稿</vt:lpstr>
    </vt:vector>
  </TitlesOfParts>
  <Company>***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*</dc:creator>
  <cp:lastModifiedBy>tezhaoji</cp:lastModifiedBy>
  <cp:revision>105</cp:revision>
  <dcterms:created xsi:type="dcterms:W3CDTF">2010-12-09T04:00:21Z</dcterms:created>
  <dcterms:modified xsi:type="dcterms:W3CDTF">2025-02-20T02:26:05Z</dcterms:modified>
</cp:coreProperties>
</file>